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21"/>
    <p:restoredTop sz="88939"/>
  </p:normalViewPr>
  <p:slideViewPr>
    <p:cSldViewPr snapToGrid="0" snapToObjects="1" showGuides="1">
      <p:cViewPr varScale="1">
        <p:scale>
          <a:sx n="135" d="100"/>
          <a:sy n="135" d="100"/>
        </p:scale>
        <p:origin x="176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97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89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65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265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475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409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64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003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739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53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789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7D9B-CD84-CC40-9026-0FE12ADF8C00}" type="datetimeFigureOut">
              <a:rPr lang="es-ES" smtClean="0"/>
              <a:t>16/4/18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1572-A067-3849-A3FA-5E1FAA5D251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31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56816" y="1792224"/>
            <a:ext cx="3602736" cy="26151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5559552" y="1792224"/>
            <a:ext cx="3602736" cy="2615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584704" y="1990266"/>
            <a:ext cx="23469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 smtClean="0">
                <a:effectLst/>
                <a:latin typeface="Arial" charset="0"/>
                <a:ea typeface="ＭＳ 明朝" charset="-128"/>
              </a:rPr>
              <a:t>Representación de la función coseno en forma exponencial o compleja</a:t>
            </a:r>
            <a:endParaRPr lang="es-ES" sz="1100" b="1" dirty="0"/>
          </a:p>
        </p:txBody>
      </p:sp>
      <p:sp>
        <p:nvSpPr>
          <p:cNvPr id="7" name="Rectángulo 6"/>
          <p:cNvSpPr/>
          <p:nvPr/>
        </p:nvSpPr>
        <p:spPr>
          <a:xfrm>
            <a:off x="6181344" y="1990266"/>
            <a:ext cx="23469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100" b="1" dirty="0" smtClean="0">
                <a:effectLst/>
                <a:latin typeface="Arial" charset="0"/>
                <a:ea typeface="ＭＳ 明朝" charset="-128"/>
              </a:rPr>
              <a:t>Representación de </a:t>
            </a:r>
            <a:r>
              <a:rPr lang="es-ES" sz="1100" b="1" smtClean="0">
                <a:effectLst/>
                <a:latin typeface="Arial" charset="0"/>
                <a:ea typeface="ＭＳ 明朝" charset="-128"/>
              </a:rPr>
              <a:t>la función seno </a:t>
            </a:r>
            <a:r>
              <a:rPr lang="es-ES" sz="1100" b="1" dirty="0" smtClean="0">
                <a:effectLst/>
                <a:latin typeface="Arial" charset="0"/>
                <a:ea typeface="ＭＳ 明朝" charset="-128"/>
              </a:rPr>
              <a:t>en forma exponencial o compleja</a:t>
            </a:r>
            <a:endParaRPr lang="es-ES" sz="11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/>
              <p:cNvSpPr/>
              <p:nvPr/>
            </p:nvSpPr>
            <p:spPr>
              <a:xfrm>
                <a:off x="1956816" y="3167834"/>
                <a:ext cx="3602736" cy="662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b="1" i="1" smtClean="0">
                          <a:latin typeface="Cambria Math" charset="0"/>
                        </a:rPr>
                        <m:t>𝒄𝒐𝒔</m:t>
                      </m:r>
                      <m:d>
                        <m:dPr>
                          <m:ctrlPr>
                            <a:rPr lang="es-ES" b="1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s-ES" b="1" i="1">
                              <a:latin typeface="Cambria Math" charset="0"/>
                            </a:rPr>
                            <m:t>𝒏</m:t>
                          </m:r>
                          <m:sSub>
                            <m:sSubPr>
                              <m:ctrlPr>
                                <a:rPr lang="es-ES" b="1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s-ES" b="1" i="1">
                                  <a:latin typeface="Cambria Math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s-ES" b="1" i="0">
                                  <a:latin typeface="Cambria Math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s-ES" b="1" i="1">
                              <a:latin typeface="Cambria Math" charset="0"/>
                            </a:rPr>
                            <m:t>𝒕</m:t>
                          </m:r>
                        </m:e>
                      </m:d>
                      <m:r>
                        <a:rPr lang="es-ES" b="1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s-ES" b="1" i="1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ES" b="1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b="1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𝒋𝒏</m:t>
                                  </m:r>
                                  <m:sSub>
                                    <m:sSubPr>
                                      <m:ctrlPr>
                                        <a:rPr lang="es-ES" b="1" i="1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1" i="1">
                                          <a:latin typeface="Cambria Math" charset="0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s-ES" b="1" i="0">
                                          <a:latin typeface="Cambria Math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𝒕</m:t>
                                  </m:r>
                                </m:sup>
                              </m:sSup>
                              <m:r>
                                <a:rPr lang="es-ES" b="1" i="0">
                                  <a:latin typeface="Cambria Math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ES" b="1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s-ES" b="1" i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𝒋𝒏</m:t>
                                  </m:r>
                                  <m:sSub>
                                    <m:sSubPr>
                                      <m:ctrlPr>
                                        <a:rPr lang="es-ES" b="1" i="1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1" i="1">
                                          <a:latin typeface="Cambria Math" charset="0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s-ES" b="1" i="0">
                                          <a:latin typeface="Cambria Math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𝒕</m:t>
                                  </m:r>
                                </m:sup>
                              </m:sSup>
                            </m:e>
                          </m:d>
                          <m:r>
                            <a:rPr lang="es-ES" b="1" i="0">
                              <a:latin typeface="Cambria Math" charset="0"/>
                            </a:rPr>
                            <m:t>  </m:t>
                          </m:r>
                        </m:num>
                        <m:den>
                          <m:r>
                            <a:rPr lang="es-ES" b="1" i="0">
                              <a:latin typeface="Cambria Math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ES" b="1" dirty="0"/>
              </a:p>
            </p:txBody>
          </p:sp>
        </mc:Choice>
        <mc:Fallback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816" y="3167834"/>
                <a:ext cx="3602736" cy="6621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5559552" y="3099816"/>
                <a:ext cx="3602736" cy="7125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1" i="1" smtClean="0">
                          <a:latin typeface="Cambria Math" charset="0"/>
                        </a:rPr>
                        <m:t>𝒔𝒆𝒏</m:t>
                      </m:r>
                      <m:d>
                        <m:dPr>
                          <m:ctrlPr>
                            <a:rPr lang="es-ES" b="1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s-ES" b="1" i="1">
                              <a:latin typeface="Cambria Math" charset="0"/>
                            </a:rPr>
                            <m:t>𝒏</m:t>
                          </m:r>
                          <m:sSub>
                            <m:sSubPr>
                              <m:ctrlPr>
                                <a:rPr lang="es-ES" b="1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s-ES" b="1" i="1">
                                  <a:latin typeface="Cambria Math" charset="0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s-ES" b="1" i="0">
                                  <a:latin typeface="Cambria Math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s-ES" b="1" i="1">
                              <a:latin typeface="Cambria Math" charset="0"/>
                            </a:rPr>
                            <m:t>𝒕</m:t>
                          </m:r>
                        </m:e>
                      </m:d>
                      <m:r>
                        <a:rPr lang="es-ES" b="1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s-ES" b="1" i="1">
                              <a:latin typeface="Cambria Math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ES" b="1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ES" b="1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𝒋𝒏</m:t>
                                  </m:r>
                                  <m:sSub>
                                    <m:sSubPr>
                                      <m:ctrlPr>
                                        <a:rPr lang="es-ES" b="1" i="1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1" i="1">
                                          <a:latin typeface="Cambria Math" charset="0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s-ES" b="1" i="0">
                                          <a:latin typeface="Cambria Math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𝒕</m:t>
                                  </m:r>
                                </m:sup>
                              </m:sSup>
                              <m:r>
                                <a:rPr lang="es-ES" b="1" i="0">
                                  <a:latin typeface="Cambria Math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ES" b="1" i="1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s-ES" b="1" i="0">
                                      <a:latin typeface="Cambria Math" charset="0"/>
                                    </a:rPr>
                                    <m:t>−</m:t>
                                  </m:r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𝒋𝒏</m:t>
                                  </m:r>
                                  <m:sSub>
                                    <m:sSubPr>
                                      <m:ctrlPr>
                                        <a:rPr lang="es-ES" b="1" i="1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1" i="1">
                                          <a:latin typeface="Cambria Math" charset="0"/>
                                        </a:rPr>
                                        <m:t>𝝎</m:t>
                                      </m:r>
                                    </m:e>
                                    <m:sub>
                                      <m:r>
                                        <a:rPr lang="es-ES" b="1" i="0">
                                          <a:latin typeface="Cambria Math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  <m:r>
                                    <a:rPr lang="es-ES" b="1" i="1">
                                      <a:latin typeface="Cambria Math" charset="0"/>
                                    </a:rPr>
                                    <m:t>𝒕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s-ES" b="1" i="0">
                              <a:latin typeface="Cambria Math" charset="0"/>
                            </a:rPr>
                            <m:t>𝟐</m:t>
                          </m:r>
                          <m:r>
                            <a:rPr lang="es-ES" b="1" i="1">
                              <a:latin typeface="Cambria Math" charset="0"/>
                            </a:rPr>
                            <m:t>𝒋</m:t>
                          </m:r>
                        </m:den>
                      </m:f>
                    </m:oMath>
                  </m:oMathPara>
                </a14:m>
                <a:endParaRPr lang="es-ES" b="1" dirty="0"/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9552" y="3099816"/>
                <a:ext cx="3602736" cy="7125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3967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Macintosh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Cambria Math</vt:lpstr>
      <vt:lpstr>ＭＳ 明朝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1</cp:revision>
  <dcterms:created xsi:type="dcterms:W3CDTF">2018-04-16T20:51:20Z</dcterms:created>
  <dcterms:modified xsi:type="dcterms:W3CDTF">2018-04-16T20:53:59Z</dcterms:modified>
</cp:coreProperties>
</file>