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32"/>
    <p:restoredTop sz="90805"/>
  </p:normalViewPr>
  <p:slideViewPr>
    <p:cSldViewPr snapToGrid="0" snapToObjects="1" showGuides="1">
      <p:cViewPr>
        <p:scale>
          <a:sx n="132" d="100"/>
          <a:sy n="132" d="100"/>
        </p:scale>
        <p:origin x="144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452CE-D955-644B-8AE6-0871C4AF65A7}" type="datetimeFigureOut">
              <a:rPr lang="es-ES" smtClean="0"/>
              <a:t>8/5/18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B9C5C-0656-6C47-BD39-15893BEE2BE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5539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B9C5C-0656-6C47-BD39-15893BEE2BEC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84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3793-E2C2-3142-916D-56A484B4667C}" type="datetimeFigureOut">
              <a:rPr lang="es-ES" smtClean="0"/>
              <a:t>7/5/18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CBBA-308E-B242-AEB3-AE0F5408147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648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3793-E2C2-3142-916D-56A484B4667C}" type="datetimeFigureOut">
              <a:rPr lang="es-ES" smtClean="0"/>
              <a:t>7/5/18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CBBA-308E-B242-AEB3-AE0F5408147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82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3793-E2C2-3142-916D-56A484B4667C}" type="datetimeFigureOut">
              <a:rPr lang="es-ES" smtClean="0"/>
              <a:t>7/5/18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CBBA-308E-B242-AEB3-AE0F5408147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756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3793-E2C2-3142-916D-56A484B4667C}" type="datetimeFigureOut">
              <a:rPr lang="es-ES" smtClean="0"/>
              <a:t>7/5/18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CBBA-308E-B242-AEB3-AE0F5408147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122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3793-E2C2-3142-916D-56A484B4667C}" type="datetimeFigureOut">
              <a:rPr lang="es-ES" smtClean="0"/>
              <a:t>7/5/18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CBBA-308E-B242-AEB3-AE0F5408147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95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3793-E2C2-3142-916D-56A484B4667C}" type="datetimeFigureOut">
              <a:rPr lang="es-ES" smtClean="0"/>
              <a:t>7/5/18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CBBA-308E-B242-AEB3-AE0F5408147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93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3793-E2C2-3142-916D-56A484B4667C}" type="datetimeFigureOut">
              <a:rPr lang="es-ES" smtClean="0"/>
              <a:t>7/5/18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CBBA-308E-B242-AEB3-AE0F5408147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707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3793-E2C2-3142-916D-56A484B4667C}" type="datetimeFigureOut">
              <a:rPr lang="es-ES" smtClean="0"/>
              <a:t>7/5/18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CBBA-308E-B242-AEB3-AE0F5408147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691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3793-E2C2-3142-916D-56A484B4667C}" type="datetimeFigureOut">
              <a:rPr lang="es-ES" smtClean="0"/>
              <a:t>7/5/18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CBBA-308E-B242-AEB3-AE0F5408147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531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3793-E2C2-3142-916D-56A484B4667C}" type="datetimeFigureOut">
              <a:rPr lang="es-ES" smtClean="0"/>
              <a:t>7/5/18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CBBA-308E-B242-AEB3-AE0F5408147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34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3793-E2C2-3142-916D-56A484B4667C}" type="datetimeFigureOut">
              <a:rPr lang="es-ES" smtClean="0"/>
              <a:t>7/5/18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CBBA-308E-B242-AEB3-AE0F5408147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81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73793-E2C2-3142-916D-56A484B4667C}" type="datetimeFigureOut">
              <a:rPr lang="es-ES" smtClean="0"/>
              <a:t>7/5/18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6CBBA-308E-B242-AEB3-AE0F5408147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42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adroTexto 42"/>
          <p:cNvSpPr txBox="1"/>
          <p:nvPr/>
        </p:nvSpPr>
        <p:spPr>
          <a:xfrm>
            <a:off x="2022346" y="2767900"/>
            <a:ext cx="123732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_tradnl" smtClean="0"/>
              <a:t>Producci</a:t>
            </a:r>
            <a:r>
              <a:rPr lang="es-ES_tradnl" smtClean="0"/>
              <a:t>ón</a:t>
            </a:r>
            <a:endParaRPr lang="es-ES" dirty="0"/>
          </a:p>
        </p:txBody>
      </p:sp>
      <p:sp>
        <p:nvSpPr>
          <p:cNvPr id="44" name="CuadroTexto 43"/>
          <p:cNvSpPr txBox="1"/>
          <p:nvPr/>
        </p:nvSpPr>
        <p:spPr>
          <a:xfrm>
            <a:off x="5041392" y="2767900"/>
            <a:ext cx="160902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Consumidores</a:t>
            </a:r>
            <a:endParaRPr lang="es-ES" dirty="0"/>
          </a:p>
        </p:txBody>
      </p:sp>
      <p:sp>
        <p:nvSpPr>
          <p:cNvPr id="45" name="CuadroTexto 44"/>
          <p:cNvSpPr txBox="1"/>
          <p:nvPr/>
        </p:nvSpPr>
        <p:spPr>
          <a:xfrm>
            <a:off x="8441552" y="2767900"/>
            <a:ext cx="160902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Productores</a:t>
            </a:r>
            <a:endParaRPr lang="es-ES" dirty="0"/>
          </a:p>
        </p:txBody>
      </p:sp>
      <p:sp>
        <p:nvSpPr>
          <p:cNvPr id="46" name="CuadroTexto 45"/>
          <p:cNvSpPr txBox="1"/>
          <p:nvPr/>
        </p:nvSpPr>
        <p:spPr>
          <a:xfrm>
            <a:off x="5041392" y="1361235"/>
            <a:ext cx="160902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Mercado</a:t>
            </a:r>
            <a:endParaRPr lang="es-ES" dirty="0"/>
          </a:p>
        </p:txBody>
      </p:sp>
      <p:sp>
        <p:nvSpPr>
          <p:cNvPr id="47" name="CuadroTexto 46"/>
          <p:cNvSpPr txBox="1"/>
          <p:nvPr/>
        </p:nvSpPr>
        <p:spPr>
          <a:xfrm>
            <a:off x="4980273" y="4149284"/>
            <a:ext cx="1609023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Autoridad de regulaci</a:t>
            </a:r>
            <a:r>
              <a:rPr lang="es-ES_tradnl" dirty="0" smtClean="0"/>
              <a:t>ón</a:t>
            </a:r>
            <a:endParaRPr lang="es-ES" dirty="0"/>
          </a:p>
        </p:txBody>
      </p:sp>
      <p:sp>
        <p:nvSpPr>
          <p:cNvPr id="48" name="CuadroTexto 47"/>
          <p:cNvSpPr txBox="1"/>
          <p:nvPr/>
        </p:nvSpPr>
        <p:spPr>
          <a:xfrm>
            <a:off x="1850218" y="4149284"/>
            <a:ext cx="1609023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Libre competencia</a:t>
            </a:r>
            <a:endParaRPr lang="es-ES" dirty="0"/>
          </a:p>
        </p:txBody>
      </p:sp>
      <p:sp>
        <p:nvSpPr>
          <p:cNvPr id="49" name="CuadroTexto 48"/>
          <p:cNvSpPr txBox="1"/>
          <p:nvPr/>
        </p:nvSpPr>
        <p:spPr>
          <a:xfrm>
            <a:off x="8352119" y="3779731"/>
            <a:ext cx="2990583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Productos de mayor necesidad</a:t>
            </a:r>
            <a:endParaRPr lang="es-ES" dirty="0"/>
          </a:p>
        </p:txBody>
      </p:sp>
      <p:sp>
        <p:nvSpPr>
          <p:cNvPr id="50" name="CuadroTexto 49"/>
          <p:cNvSpPr txBox="1"/>
          <p:nvPr/>
        </p:nvSpPr>
        <p:spPr>
          <a:xfrm>
            <a:off x="8352120" y="4873471"/>
            <a:ext cx="299058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Productos no necesarios</a:t>
            </a:r>
            <a:endParaRPr lang="es-ES" dirty="0"/>
          </a:p>
        </p:txBody>
      </p:sp>
      <p:cxnSp>
        <p:nvCxnSpPr>
          <p:cNvPr id="56" name="Conector recto de flecha 55"/>
          <p:cNvCxnSpPr>
            <a:endCxn id="46" idx="1"/>
          </p:cNvCxnSpPr>
          <p:nvPr/>
        </p:nvCxnSpPr>
        <p:spPr>
          <a:xfrm>
            <a:off x="1311680" y="1545901"/>
            <a:ext cx="3729712" cy="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de flecha 60"/>
          <p:cNvCxnSpPr/>
          <p:nvPr/>
        </p:nvCxnSpPr>
        <p:spPr>
          <a:xfrm>
            <a:off x="5365980" y="1755933"/>
            <a:ext cx="1691" cy="10080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>
            <a:stCxn id="45" idx="0"/>
          </p:cNvCxnSpPr>
          <p:nvPr/>
        </p:nvCxnSpPr>
        <p:spPr>
          <a:xfrm flipH="1" flipV="1">
            <a:off x="9246063" y="2175476"/>
            <a:ext cx="1" cy="592424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/>
          <p:cNvCxnSpPr/>
          <p:nvPr/>
        </p:nvCxnSpPr>
        <p:spPr>
          <a:xfrm>
            <a:off x="6286444" y="2175477"/>
            <a:ext cx="2966602" cy="10803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67"/>
          <p:cNvSpPr txBox="1"/>
          <p:nvPr/>
        </p:nvSpPr>
        <p:spPr>
          <a:xfrm>
            <a:off x="7147831" y="1937860"/>
            <a:ext cx="1228691" cy="46166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Producen lo </a:t>
            </a:r>
            <a:r>
              <a:rPr lang="es-ES_tradnl" sz="1200" smtClean="0"/>
              <a:t>que necesitan los</a:t>
            </a:r>
            <a:endParaRPr lang="es-ES" sz="1200" dirty="0"/>
          </a:p>
        </p:txBody>
      </p:sp>
      <p:cxnSp>
        <p:nvCxnSpPr>
          <p:cNvPr id="71" name="Conector recto de flecha 70"/>
          <p:cNvCxnSpPr>
            <a:endCxn id="47" idx="1"/>
          </p:cNvCxnSpPr>
          <p:nvPr/>
        </p:nvCxnSpPr>
        <p:spPr>
          <a:xfrm flipV="1">
            <a:off x="3459241" y="4472450"/>
            <a:ext cx="1521032" cy="11812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>
            <a:off x="1325400" y="4472449"/>
            <a:ext cx="524818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uadroTexto 74"/>
          <p:cNvSpPr txBox="1"/>
          <p:nvPr/>
        </p:nvSpPr>
        <p:spPr>
          <a:xfrm>
            <a:off x="4604035" y="1934322"/>
            <a:ext cx="1523890" cy="646331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Tiene como objetivo satisfacer las necesidades de los</a:t>
            </a:r>
            <a:endParaRPr lang="es-ES" sz="1200" dirty="0"/>
          </a:p>
        </p:txBody>
      </p:sp>
      <p:cxnSp>
        <p:nvCxnSpPr>
          <p:cNvPr id="76" name="Conector recto de flecha 75"/>
          <p:cNvCxnSpPr>
            <a:endCxn id="44" idx="1"/>
          </p:cNvCxnSpPr>
          <p:nvPr/>
        </p:nvCxnSpPr>
        <p:spPr>
          <a:xfrm>
            <a:off x="3262964" y="2952566"/>
            <a:ext cx="1778428" cy="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/>
          <p:cNvSpPr txBox="1"/>
          <p:nvPr/>
        </p:nvSpPr>
        <p:spPr>
          <a:xfrm>
            <a:off x="3515461" y="2690956"/>
            <a:ext cx="1206450" cy="46166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Se orienta al deseo de los</a:t>
            </a:r>
            <a:endParaRPr lang="es-ES" sz="1200" dirty="0"/>
          </a:p>
        </p:txBody>
      </p:sp>
      <p:cxnSp>
        <p:nvCxnSpPr>
          <p:cNvPr id="80" name="Conector recto de flecha 79"/>
          <p:cNvCxnSpPr/>
          <p:nvPr/>
        </p:nvCxnSpPr>
        <p:spPr>
          <a:xfrm>
            <a:off x="6650415" y="2837066"/>
            <a:ext cx="1778428" cy="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uadroTexto 59"/>
          <p:cNvSpPr txBox="1"/>
          <p:nvPr/>
        </p:nvSpPr>
        <p:spPr>
          <a:xfrm>
            <a:off x="7040494" y="2606233"/>
            <a:ext cx="1010978" cy="46166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Es decir que los</a:t>
            </a:r>
            <a:endParaRPr lang="es-ES" sz="1200" dirty="0"/>
          </a:p>
        </p:txBody>
      </p:sp>
      <p:cxnSp>
        <p:nvCxnSpPr>
          <p:cNvPr id="89" name="Conector recto de flecha 88"/>
          <p:cNvCxnSpPr/>
          <p:nvPr/>
        </p:nvCxnSpPr>
        <p:spPr>
          <a:xfrm flipH="1">
            <a:off x="6286444" y="2175476"/>
            <a:ext cx="1301" cy="592424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de flecha 93"/>
          <p:cNvCxnSpPr/>
          <p:nvPr/>
        </p:nvCxnSpPr>
        <p:spPr>
          <a:xfrm>
            <a:off x="5790164" y="3137232"/>
            <a:ext cx="1691" cy="10080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uadroTexto 94"/>
          <p:cNvSpPr txBox="1"/>
          <p:nvPr/>
        </p:nvSpPr>
        <p:spPr>
          <a:xfrm>
            <a:off x="5022839" y="3502732"/>
            <a:ext cx="1523890" cy="27699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smtClean="0"/>
              <a:t>Sin necesidad de una</a:t>
            </a:r>
            <a:endParaRPr lang="es-ES" sz="1200" dirty="0"/>
          </a:p>
        </p:txBody>
      </p:sp>
      <p:sp>
        <p:nvSpPr>
          <p:cNvPr id="96" name="CuadroTexto 95"/>
          <p:cNvSpPr txBox="1"/>
          <p:nvPr/>
        </p:nvSpPr>
        <p:spPr>
          <a:xfrm>
            <a:off x="4820182" y="5346001"/>
            <a:ext cx="1926601" cy="646331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smtClean="0"/>
              <a:t>Que coordine explícitamente el flujo de los productos y servicios.</a:t>
            </a:r>
            <a:endParaRPr lang="es-ES" sz="1200" dirty="0"/>
          </a:p>
        </p:txBody>
      </p:sp>
      <p:cxnSp>
        <p:nvCxnSpPr>
          <p:cNvPr id="97" name="Conector recto de flecha 96"/>
          <p:cNvCxnSpPr/>
          <p:nvPr/>
        </p:nvCxnSpPr>
        <p:spPr>
          <a:xfrm flipH="1">
            <a:off x="5783483" y="4785370"/>
            <a:ext cx="1301" cy="592424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/>
          <p:cNvCxnSpPr/>
          <p:nvPr/>
        </p:nvCxnSpPr>
        <p:spPr>
          <a:xfrm flipH="1" flipV="1">
            <a:off x="1308268" y="1545902"/>
            <a:ext cx="10150" cy="2926547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CuadroTexto 107"/>
          <p:cNvSpPr txBox="1"/>
          <p:nvPr/>
        </p:nvSpPr>
        <p:spPr>
          <a:xfrm>
            <a:off x="2573311" y="1323059"/>
            <a:ext cx="1206450" cy="46166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/>
              <a:t>S</a:t>
            </a:r>
            <a:r>
              <a:rPr lang="es-ES_tradnl" sz="1200" smtClean="0"/>
              <a:t>e encarga de autorregular el</a:t>
            </a:r>
            <a:endParaRPr lang="es-ES" sz="1200" dirty="0"/>
          </a:p>
        </p:txBody>
      </p:sp>
      <p:cxnSp>
        <p:nvCxnSpPr>
          <p:cNvPr id="110" name="Conector recto de flecha 109"/>
          <p:cNvCxnSpPr/>
          <p:nvPr/>
        </p:nvCxnSpPr>
        <p:spPr>
          <a:xfrm flipH="1">
            <a:off x="9251718" y="3147384"/>
            <a:ext cx="1328" cy="632347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 recto de flecha 112"/>
          <p:cNvCxnSpPr/>
          <p:nvPr/>
        </p:nvCxnSpPr>
        <p:spPr>
          <a:xfrm>
            <a:off x="9879768" y="4440034"/>
            <a:ext cx="1563" cy="419465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uadroTexto 114"/>
          <p:cNvSpPr txBox="1"/>
          <p:nvPr/>
        </p:nvSpPr>
        <p:spPr>
          <a:xfrm>
            <a:off x="8747557" y="3287626"/>
            <a:ext cx="1010978" cy="27699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smtClean="0"/>
              <a:t>Producen</a:t>
            </a:r>
            <a:endParaRPr lang="es-ES" sz="1200" dirty="0"/>
          </a:p>
        </p:txBody>
      </p:sp>
      <p:sp>
        <p:nvSpPr>
          <p:cNvPr id="116" name="CuadroTexto 115"/>
          <p:cNvSpPr txBox="1"/>
          <p:nvPr/>
        </p:nvSpPr>
        <p:spPr>
          <a:xfrm>
            <a:off x="9580543" y="4484262"/>
            <a:ext cx="615541" cy="27699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smtClean="0"/>
              <a:t>y</a:t>
            </a:r>
            <a:endParaRPr lang="es-ES" sz="1200" dirty="0"/>
          </a:p>
        </p:txBody>
      </p:sp>
      <p:sp>
        <p:nvSpPr>
          <p:cNvPr id="118" name="CuadroTexto 117"/>
          <p:cNvSpPr txBox="1"/>
          <p:nvPr/>
        </p:nvSpPr>
        <p:spPr>
          <a:xfrm>
            <a:off x="3701591" y="4253429"/>
            <a:ext cx="970206" cy="46166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smtClean="0"/>
              <a:t>No requiere una</a:t>
            </a:r>
            <a:endParaRPr lang="es-ES" sz="1200" dirty="0"/>
          </a:p>
        </p:txBody>
      </p:sp>
      <p:cxnSp>
        <p:nvCxnSpPr>
          <p:cNvPr id="122" name="Conector recto 121"/>
          <p:cNvCxnSpPr/>
          <p:nvPr/>
        </p:nvCxnSpPr>
        <p:spPr>
          <a:xfrm flipH="1" flipV="1">
            <a:off x="7992745" y="3059936"/>
            <a:ext cx="9288" cy="1085296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 flipV="1">
            <a:off x="6650415" y="3067898"/>
            <a:ext cx="1338909" cy="4723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CuadroTexto 124"/>
          <p:cNvSpPr txBox="1"/>
          <p:nvPr/>
        </p:nvSpPr>
        <p:spPr>
          <a:xfrm>
            <a:off x="7483835" y="3268743"/>
            <a:ext cx="1010978" cy="27699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smtClean="0"/>
              <a:t>Consumen</a:t>
            </a:r>
            <a:endParaRPr lang="es-ES" sz="1200" dirty="0"/>
          </a:p>
        </p:txBody>
      </p:sp>
      <p:cxnSp>
        <p:nvCxnSpPr>
          <p:cNvPr id="131" name="Conector recto de flecha 130"/>
          <p:cNvCxnSpPr/>
          <p:nvPr/>
        </p:nvCxnSpPr>
        <p:spPr>
          <a:xfrm flipV="1">
            <a:off x="7989324" y="4140978"/>
            <a:ext cx="362796" cy="4254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cto 136"/>
          <p:cNvCxnSpPr/>
          <p:nvPr/>
        </p:nvCxnSpPr>
        <p:spPr>
          <a:xfrm>
            <a:off x="6658480" y="1545902"/>
            <a:ext cx="4150691" cy="30085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de flecha 139"/>
          <p:cNvCxnSpPr/>
          <p:nvPr/>
        </p:nvCxnSpPr>
        <p:spPr>
          <a:xfrm>
            <a:off x="10807480" y="1572653"/>
            <a:ext cx="1691" cy="220707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uadroTexto 143"/>
          <p:cNvSpPr txBox="1"/>
          <p:nvPr/>
        </p:nvSpPr>
        <p:spPr>
          <a:xfrm>
            <a:off x="8087838" y="1341982"/>
            <a:ext cx="2393363" cy="46166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Haciendo que, en este orden, los productos </a:t>
            </a:r>
            <a:r>
              <a:rPr lang="es-ES_tradnl" sz="1200" smtClean="0"/>
              <a:t>que m</a:t>
            </a:r>
            <a:r>
              <a:rPr lang="es-ES_tradnl" sz="1200" smtClean="0"/>
              <a:t>ás venden sean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4705034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79</Words>
  <Application>Microsoft Macintosh PowerPoint</Application>
  <PresentationFormat>Panorámica</PresentationFormat>
  <Paragraphs>21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11</cp:revision>
  <dcterms:created xsi:type="dcterms:W3CDTF">2018-05-07T21:04:45Z</dcterms:created>
  <dcterms:modified xsi:type="dcterms:W3CDTF">2018-05-08T17:55:52Z</dcterms:modified>
</cp:coreProperties>
</file>