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61" r:id="rId6"/>
    <p:sldId id="260" r:id="rId7"/>
    <p:sldId id="259" r:id="rId8"/>
    <p:sldId id="262" r:id="rId9"/>
    <p:sldId id="269" r:id="rId10"/>
    <p:sldId id="268" r:id="rId11"/>
    <p:sldId id="265" r:id="rId12"/>
    <p:sldId id="267" r:id="rId13"/>
    <p:sldId id="266" r:id="rId14"/>
    <p:sldId id="264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79"/>
    <p:restoredTop sz="65717"/>
  </p:normalViewPr>
  <p:slideViewPr>
    <p:cSldViewPr snapToGrid="0" snapToObjects="1">
      <p:cViewPr>
        <p:scale>
          <a:sx n="96" d="100"/>
          <a:sy n="96" d="100"/>
        </p:scale>
        <p:origin x="14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804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9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03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45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26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40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2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46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87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5B7C8-DE00-A341-847B-760A58E1BF05}" type="datetimeFigureOut">
              <a:rPr lang="es-ES" smtClean="0"/>
              <a:t>12/9/17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C5601-4A93-634A-B101-FAFB46A084A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7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6915695" y="1182312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y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403576" y="2695283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 flipH="1">
            <a:off x="7121666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7431339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7719456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8007573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8295690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rot="5400000" flipH="1">
            <a:off x="6820906" y="1518987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rot="5400000" flipH="1">
            <a:off x="6820906" y="1828660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rot="5400000" flipH="1">
            <a:off x="6820906" y="2116777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 rot="5400000" flipH="1">
            <a:off x="6820906" y="2404894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rot="5400000" flipH="1">
            <a:off x="6820906" y="2693011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rco 16"/>
          <p:cNvSpPr/>
          <p:nvPr/>
        </p:nvSpPr>
        <p:spPr>
          <a:xfrm>
            <a:off x="6212449" y="2492448"/>
            <a:ext cx="1218265" cy="1144334"/>
          </a:xfrm>
          <a:prstGeom prst="arc">
            <a:avLst>
              <a:gd name="adj1" fmla="val 19209286"/>
              <a:gd name="adj2" fmla="val 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7763400" y="1627047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(p = </a:t>
            </a:r>
            <a:r>
              <a:rPr lang="es-ES_tradnl" i="1" dirty="0" smtClean="0">
                <a:latin typeface="Arial" charset="0"/>
                <a:ea typeface="Arial" charset="0"/>
                <a:cs typeface="Arial" charset="0"/>
              </a:rPr>
              <a:t>3, </a:t>
            </a:r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40.3)</a:t>
            </a:r>
            <a:r>
              <a:rPr lang="es-CO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es-E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6875517" y="2138988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40.3º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6842844" y="2485125"/>
            <a:ext cx="404677" cy="171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8" name="Conector recto 27"/>
          <p:cNvCxnSpPr/>
          <p:nvPr/>
        </p:nvCxnSpPr>
        <p:spPr>
          <a:xfrm flipV="1">
            <a:off x="6818694" y="2716945"/>
            <a:ext cx="432622" cy="3423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V="1">
            <a:off x="6818694" y="2234883"/>
            <a:ext cx="1048956" cy="82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7564179" y="2388059"/>
            <a:ext cx="84044" cy="11080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7150706" y="2703669"/>
            <a:ext cx="84044" cy="11080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/>
          <p:cNvSpPr/>
          <p:nvPr/>
        </p:nvSpPr>
        <p:spPr>
          <a:xfrm>
            <a:off x="7846379" y="219226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2056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7763400" y="1627047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(p = </a:t>
            </a:r>
            <a:r>
              <a:rPr lang="es-ES_tradnl" i="1" dirty="0" smtClean="0">
                <a:latin typeface="Arial" charset="0"/>
                <a:ea typeface="Arial" charset="0"/>
                <a:cs typeface="Arial" charset="0"/>
              </a:rPr>
              <a:t>3, -40.3</a:t>
            </a:r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)</a:t>
            </a:r>
            <a:r>
              <a:rPr lang="es-CO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es-E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804611" y="373752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-40.3º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Arco 11"/>
          <p:cNvSpPr/>
          <p:nvPr/>
        </p:nvSpPr>
        <p:spPr>
          <a:xfrm flipV="1">
            <a:off x="6212449" y="2485125"/>
            <a:ext cx="1218265" cy="1144334"/>
          </a:xfrm>
          <a:prstGeom prst="arc">
            <a:avLst>
              <a:gd name="adj1" fmla="val 19179981"/>
              <a:gd name="adj2" fmla="val 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/>
        </p:nvSpPr>
        <p:spPr>
          <a:xfrm flipV="1">
            <a:off x="6842844" y="3465641"/>
            <a:ext cx="404677" cy="171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" name="Agrupar 26"/>
          <p:cNvGrpSpPr/>
          <p:nvPr/>
        </p:nvGrpSpPr>
        <p:grpSpPr>
          <a:xfrm flipV="1">
            <a:off x="6818694" y="3069907"/>
            <a:ext cx="1048956" cy="826071"/>
            <a:chOff x="6818694" y="2234883"/>
            <a:chExt cx="1048956" cy="826071"/>
          </a:xfrm>
        </p:grpSpPr>
        <p:cxnSp>
          <p:nvCxnSpPr>
            <p:cNvPr id="24" name="Conector recto 23"/>
            <p:cNvCxnSpPr/>
            <p:nvPr/>
          </p:nvCxnSpPr>
          <p:spPr>
            <a:xfrm flipV="1">
              <a:off x="6818694" y="2234883"/>
              <a:ext cx="1048956" cy="82607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>
            <a:xfrm>
              <a:off x="7564179" y="2388059"/>
              <a:ext cx="84044" cy="11080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/>
          </p:nvCxnSpPr>
          <p:spPr>
            <a:xfrm>
              <a:off x="7150706" y="2703669"/>
              <a:ext cx="84044" cy="11080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Elipse 19"/>
          <p:cNvSpPr/>
          <p:nvPr/>
        </p:nvSpPr>
        <p:spPr>
          <a:xfrm flipV="1">
            <a:off x="7831985" y="3859978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059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cto 10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7763400" y="1627047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(p = </a:t>
            </a:r>
            <a:r>
              <a:rPr lang="es-ES_tradnl" i="1" dirty="0" smtClean="0">
                <a:latin typeface="Arial" charset="0"/>
                <a:ea typeface="Arial" charset="0"/>
                <a:cs typeface="Arial" charset="0"/>
              </a:rPr>
              <a:t>-3, -40.3</a:t>
            </a:r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)</a:t>
            </a:r>
            <a:r>
              <a:rPr lang="es-CO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es-E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763400" y="1627047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(p = </a:t>
            </a:r>
            <a:r>
              <a:rPr lang="es-ES_tradnl" i="1" dirty="0" smtClean="0">
                <a:latin typeface="Arial" charset="0"/>
                <a:ea typeface="Arial" charset="0"/>
                <a:cs typeface="Arial" charset="0"/>
              </a:rPr>
              <a:t>-3, -40.3</a:t>
            </a:r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)</a:t>
            </a:r>
            <a:r>
              <a:rPr lang="es-CO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es-E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804611" y="373752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-40.3º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Arco 13"/>
          <p:cNvSpPr/>
          <p:nvPr/>
        </p:nvSpPr>
        <p:spPr>
          <a:xfrm flipV="1">
            <a:off x="6212449" y="2485125"/>
            <a:ext cx="1218265" cy="114433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 flipV="1">
            <a:off x="6842844" y="3465641"/>
            <a:ext cx="404677" cy="171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/>
          <p:cNvSpPr/>
          <p:nvPr/>
        </p:nvSpPr>
        <p:spPr>
          <a:xfrm flipV="1">
            <a:off x="7231117" y="342964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0498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7763400" y="1627047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(p = </a:t>
            </a:r>
            <a:r>
              <a:rPr lang="es-ES_tradnl" i="1" dirty="0" smtClean="0">
                <a:latin typeface="Arial" charset="0"/>
                <a:ea typeface="Arial" charset="0"/>
                <a:cs typeface="Arial" charset="0"/>
              </a:rPr>
              <a:t>-3, -40.3</a:t>
            </a:r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)</a:t>
            </a:r>
            <a:r>
              <a:rPr lang="es-CO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es-E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6804611" y="373752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-40.3º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Arco 20"/>
          <p:cNvSpPr/>
          <p:nvPr/>
        </p:nvSpPr>
        <p:spPr>
          <a:xfrm flipV="1">
            <a:off x="6235700" y="2485125"/>
            <a:ext cx="1195014" cy="112883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/>
          <p:cNvSpPr/>
          <p:nvPr/>
        </p:nvSpPr>
        <p:spPr>
          <a:xfrm flipV="1">
            <a:off x="6842844" y="3429000"/>
            <a:ext cx="424731" cy="2077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4" name="Conector recto 23"/>
          <p:cNvCxnSpPr/>
          <p:nvPr/>
        </p:nvCxnSpPr>
        <p:spPr>
          <a:xfrm>
            <a:off x="5764141" y="2223041"/>
            <a:ext cx="1048956" cy="82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V="1">
            <a:off x="6509626" y="2785127"/>
            <a:ext cx="84044" cy="11080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V="1">
            <a:off x="6096153" y="2469517"/>
            <a:ext cx="84044" cy="11080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6832662" y="3061081"/>
            <a:ext cx="460480" cy="39014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e 30"/>
          <p:cNvSpPr/>
          <p:nvPr/>
        </p:nvSpPr>
        <p:spPr>
          <a:xfrm flipV="1">
            <a:off x="5728141" y="218704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12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01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6915695" y="1182312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y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403576" y="2695283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7121666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H="1">
            <a:off x="7431339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>
            <a:off x="7719456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H="1">
            <a:off x="8007573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8295690" y="2970502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rot="5400000" flipH="1">
            <a:off x="6820906" y="1518987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rot="5400000" flipH="1">
            <a:off x="6820906" y="1828660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rot="5400000" flipH="1">
            <a:off x="6820906" y="2116777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rot="5400000" flipH="1">
            <a:off x="6820906" y="2404894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rot="5400000" flipH="1">
            <a:off x="6820906" y="2693011"/>
            <a:ext cx="1352" cy="188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7719456" y="1922097"/>
            <a:ext cx="0" cy="1142518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821582" y="1922097"/>
            <a:ext cx="897874" cy="0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7650391" y="1645097"/>
            <a:ext cx="714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smtClean="0">
                <a:latin typeface="Arial" charset="0"/>
                <a:ea typeface="Arial" charset="0"/>
                <a:cs typeface="Arial" charset="0"/>
              </a:rPr>
              <a:t>p = 3, 4</a:t>
            </a:r>
            <a:endParaRPr lang="es-ES" sz="1200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3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51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2236338" y="448680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 rot="16200000">
            <a:off x="2236339" y="564325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1973285" y="4232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927720" y="1961651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909165" y="375340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0" y="196165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625424" y="963368"/>
            <a:ext cx="1221828" cy="23658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1" name="Conector recto 30"/>
          <p:cNvCxnSpPr/>
          <p:nvPr/>
        </p:nvCxnSpPr>
        <p:spPr>
          <a:xfrm>
            <a:off x="10102752" y="448680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rot="16200000">
            <a:off x="10102753" y="564325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/>
          <p:cNvSpPr txBox="1"/>
          <p:nvPr/>
        </p:nvSpPr>
        <p:spPr>
          <a:xfrm>
            <a:off x="9839699" y="4232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11794134" y="1961651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9775579" y="375340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4289546" y="196165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9775579" y="596326"/>
            <a:ext cx="1185275" cy="1182949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3" name="Conector recto 42"/>
          <p:cNvCxnSpPr/>
          <p:nvPr/>
        </p:nvCxnSpPr>
        <p:spPr>
          <a:xfrm>
            <a:off x="6387666" y="2978094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rot="16200000">
            <a:off x="6387667" y="3093739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6124613" y="257174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8079048" y="4491065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6060493" y="628281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4151328" y="449106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1" name="Agrupar 50"/>
          <p:cNvGrpSpPr/>
          <p:nvPr/>
        </p:nvGrpSpPr>
        <p:grpSpPr>
          <a:xfrm rot="5400000">
            <a:off x="4992708" y="4016004"/>
            <a:ext cx="1786868" cy="1322011"/>
            <a:chOff x="2798376" y="1145292"/>
            <a:chExt cx="1786868" cy="1322011"/>
          </a:xfrm>
        </p:grpSpPr>
        <p:sp>
          <p:nvSpPr>
            <p:cNvPr id="52" name="Arco 51"/>
            <p:cNvSpPr/>
            <p:nvPr/>
          </p:nvSpPr>
          <p:spPr>
            <a:xfrm>
              <a:off x="3476297" y="1253359"/>
              <a:ext cx="1108947" cy="1213944"/>
            </a:xfrm>
            <a:prstGeom prst="arc">
              <a:avLst>
                <a:gd name="adj1" fmla="val 17877723"/>
                <a:gd name="adj2" fmla="val 7444589"/>
              </a:avLst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Arco 52"/>
            <p:cNvSpPr/>
            <p:nvPr/>
          </p:nvSpPr>
          <p:spPr>
            <a:xfrm flipH="1">
              <a:off x="2798376" y="1253359"/>
              <a:ext cx="1108947" cy="1213944"/>
            </a:xfrm>
            <a:prstGeom prst="arc">
              <a:avLst>
                <a:gd name="adj1" fmla="val 18206819"/>
                <a:gd name="adj2" fmla="val 7567012"/>
              </a:avLst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Arco 53"/>
            <p:cNvSpPr/>
            <p:nvPr/>
          </p:nvSpPr>
          <p:spPr>
            <a:xfrm rot="16200000">
              <a:off x="3119875" y="878265"/>
              <a:ext cx="1124943" cy="1658998"/>
            </a:xfrm>
            <a:prstGeom prst="arc">
              <a:avLst>
                <a:gd name="adj1" fmla="val 17802079"/>
                <a:gd name="adj2" fmla="val 3554489"/>
              </a:avLst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 flipV="1">
            <a:off x="6821582" y="2756917"/>
            <a:ext cx="1581993" cy="30769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312803" y="244778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895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 flipV="1">
            <a:off x="6821582" y="2756917"/>
            <a:ext cx="1581993" cy="30769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6862256" y="2324756"/>
            <a:ext cx="1409874" cy="7243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312803" y="244778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162316" y="1995040"/>
            <a:ext cx="55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35º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9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6821582" y="1892595"/>
            <a:ext cx="1248530" cy="11720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V="1">
            <a:off x="6821582" y="2756917"/>
            <a:ext cx="1581993" cy="30769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6862256" y="2324756"/>
            <a:ext cx="1409874" cy="7243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312803" y="244778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162316" y="1995040"/>
            <a:ext cx="55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35º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959574" y="1562878"/>
            <a:ext cx="55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45º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45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7763400" y="1627047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(p = </a:t>
            </a:r>
            <a:r>
              <a:rPr lang="es-ES_tradnl" i="1" dirty="0" smtClean="0">
                <a:latin typeface="Arial" charset="0"/>
                <a:ea typeface="Arial" charset="0"/>
                <a:cs typeface="Arial" charset="0"/>
              </a:rPr>
              <a:t>3, </a:t>
            </a:r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40.3)</a:t>
            </a:r>
            <a:r>
              <a:rPr lang="es-CO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es-E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756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rco 24"/>
          <p:cNvSpPr/>
          <p:nvPr/>
        </p:nvSpPr>
        <p:spPr>
          <a:xfrm>
            <a:off x="6212449" y="2492448"/>
            <a:ext cx="1218265" cy="114433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" name="Conector recto 15"/>
          <p:cNvCxnSpPr/>
          <p:nvPr/>
        </p:nvCxnSpPr>
        <p:spPr>
          <a:xfrm>
            <a:off x="6821582" y="1366978"/>
            <a:ext cx="0" cy="3273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rot="16200000">
            <a:off x="6821583" y="1482623"/>
            <a:ext cx="0" cy="31639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6558529" y="96062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90º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512964" y="287994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6494409" y="46716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270º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585244" y="287994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smtClean="0">
                <a:latin typeface="Arial" charset="0"/>
                <a:ea typeface="Arial" charset="0"/>
                <a:cs typeface="Arial" charset="0"/>
              </a:rPr>
              <a:t>180º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763400" y="1627047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(p = </a:t>
            </a:r>
            <a:r>
              <a:rPr lang="es-ES_tradnl" i="1" dirty="0" smtClean="0">
                <a:latin typeface="Arial" charset="0"/>
                <a:ea typeface="Arial" charset="0"/>
                <a:cs typeface="Arial" charset="0"/>
              </a:rPr>
              <a:t>3, </a:t>
            </a:r>
            <a:r>
              <a:rPr lang="es-ES_tradnl" i="1" dirty="0">
                <a:latin typeface="Arial" charset="0"/>
                <a:ea typeface="Arial" charset="0"/>
                <a:cs typeface="Arial" charset="0"/>
              </a:rPr>
              <a:t>40.3)</a:t>
            </a:r>
            <a:r>
              <a:rPr lang="es-CO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es-E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7240772" y="2655489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/>
          <p:cNvSpPr txBox="1"/>
          <p:nvPr/>
        </p:nvSpPr>
        <p:spPr>
          <a:xfrm>
            <a:off x="6875517" y="2138988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latin typeface="Arial" charset="0"/>
                <a:ea typeface="Arial" charset="0"/>
                <a:cs typeface="Arial" charset="0"/>
              </a:rPr>
              <a:t>40.3º</a:t>
            </a:r>
            <a:endParaRPr lang="es-ES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6842844" y="2485125"/>
            <a:ext cx="404677" cy="171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8" name="Conector recto 27"/>
          <p:cNvCxnSpPr>
            <a:endCxn id="23" idx="3"/>
          </p:cNvCxnSpPr>
          <p:nvPr/>
        </p:nvCxnSpPr>
        <p:spPr>
          <a:xfrm flipV="1">
            <a:off x="6818694" y="2716945"/>
            <a:ext cx="432622" cy="3423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300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135</Words>
  <Application>Microsoft Macintosh PowerPoint</Application>
  <PresentationFormat>Panorámica</PresentationFormat>
  <Paragraphs>79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14</cp:revision>
  <dcterms:created xsi:type="dcterms:W3CDTF">2017-09-11T19:36:08Z</dcterms:created>
  <dcterms:modified xsi:type="dcterms:W3CDTF">2017-09-12T13:13:20Z</dcterms:modified>
</cp:coreProperties>
</file>